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96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13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0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75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3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69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4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91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240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7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6A498-736C-4803-A0A3-0FB48EF29328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166AE-70B2-4A0A-840C-5CA86037D1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45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3" y="1049362"/>
            <a:ext cx="8181975" cy="1266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38615"/>
          <a:stretch/>
        </p:blipFill>
        <p:spPr>
          <a:xfrm>
            <a:off x="463112" y="2316187"/>
            <a:ext cx="7077075" cy="32374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540659"/>
            <a:ext cx="5017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Ref. </a:t>
            </a:r>
            <a:r>
              <a:rPr lang="ko-KR" altLang="en-US" sz="1000" dirty="0" err="1" smtClean="0"/>
              <a:t>투데이에너지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수소충전소</a:t>
            </a:r>
            <a:r>
              <a:rPr lang="ko-KR" altLang="en-US" sz="1000" dirty="0" smtClean="0"/>
              <a:t> 구축</a:t>
            </a:r>
            <a:r>
              <a:rPr lang="en-US" altLang="ko-KR" sz="1000" dirty="0" smtClean="0"/>
              <a:t>, LPG</a:t>
            </a:r>
            <a:r>
              <a:rPr lang="ko-KR" altLang="en-US" sz="1000" dirty="0" smtClean="0"/>
              <a:t>충전소 적극 활용해야</a:t>
            </a:r>
            <a:r>
              <a:rPr lang="en-US" altLang="ko-KR" sz="1000" dirty="0" smtClean="0"/>
              <a:t>, 2021</a:t>
            </a:r>
            <a:r>
              <a:rPr lang="ko-KR" altLang="en-US" sz="1000" dirty="0" smtClean="0"/>
              <a:t>년 </a:t>
            </a:r>
            <a:r>
              <a:rPr lang="en-US" altLang="ko-KR" sz="1000" dirty="0" smtClean="0"/>
              <a:t>9</a:t>
            </a:r>
            <a:r>
              <a:rPr lang="ko-KR" altLang="en-US" sz="1000" dirty="0" smtClean="0"/>
              <a:t>월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일 접속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63112" y="5553671"/>
            <a:ext cx="11423620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수소충전소와 </a:t>
            </a:r>
            <a:r>
              <a:rPr lang="en-US" altLang="ko-KR" sz="1400" dirty="0" smtClean="0"/>
              <a:t>LPG</a:t>
            </a:r>
            <a:r>
              <a:rPr lang="ko-KR" altLang="en-US" sz="1400" dirty="0" smtClean="0"/>
              <a:t>충전소는 고압가스 규제를 받으며 정부에서도 </a:t>
            </a:r>
            <a:r>
              <a:rPr lang="en-US" altLang="ko-KR" sz="1400" dirty="0" smtClean="0"/>
              <a:t>LPG </a:t>
            </a:r>
            <a:r>
              <a:rPr lang="ko-KR" altLang="en-US" sz="1400" dirty="0" smtClean="0"/>
              <a:t>충전소 활용 복합충전소를 구축할 계획을 가짐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서울 </a:t>
            </a:r>
            <a:r>
              <a:rPr lang="en-US" altLang="ko-KR" sz="1400" dirty="0" smtClean="0"/>
              <a:t>LPG </a:t>
            </a:r>
            <a:r>
              <a:rPr lang="ko-KR" altLang="en-US" sz="1400" dirty="0" smtClean="0"/>
              <a:t>충전소 위치를 기반한 비지도 학습법인 </a:t>
            </a:r>
            <a:r>
              <a:rPr lang="en-US" altLang="ko-KR" sz="1400" dirty="0" smtClean="0"/>
              <a:t>k-means </a:t>
            </a:r>
            <a:r>
              <a:rPr lang="ko-KR" altLang="en-US" sz="1400" dirty="0" smtClean="0"/>
              <a:t>클러스터링과 </a:t>
            </a:r>
            <a:r>
              <a:rPr lang="en-US" altLang="ko-KR" sz="1400" dirty="0" smtClean="0"/>
              <a:t>k-</a:t>
            </a:r>
            <a:r>
              <a:rPr lang="en-US" altLang="ko-KR" sz="1400" dirty="0" err="1" smtClean="0"/>
              <a:t>medoids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클러스터링을 활용하여 </a:t>
            </a:r>
            <a:r>
              <a:rPr lang="ko-KR" altLang="en-US" sz="1400" dirty="0" err="1" smtClean="0"/>
              <a:t>수소충전소</a:t>
            </a:r>
            <a:r>
              <a:rPr lang="ko-KR" altLang="en-US" sz="1400" dirty="0" smtClean="0"/>
              <a:t> 입지 분석 수행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08871" y="304800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수소충전소</a:t>
            </a:r>
            <a:r>
              <a:rPr lang="ko-KR" altLang="en-US" sz="2800" b="1" dirty="0" smtClean="0"/>
              <a:t> 입지 선정</a:t>
            </a:r>
            <a:endParaRPr lang="ko-KR" altLang="en-US" sz="2800" b="1" dirty="0"/>
          </a:p>
        </p:txBody>
      </p:sp>
      <p:pic>
        <p:nvPicPr>
          <p:cNvPr id="1030" name="Picture 6" descr="LPG충전소→수소복합충전소&amp;#39; 정책 지원 더해진다 - ::: 글로벌 녹색성장 미디어 - 이투뉴스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"/>
          <a:stretch/>
        </p:blipFill>
        <p:spPr bwMode="auto">
          <a:xfrm>
            <a:off x="7402257" y="2170455"/>
            <a:ext cx="4622406" cy="258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7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71" y="1342830"/>
            <a:ext cx="3450092" cy="25559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237" y="1342831"/>
            <a:ext cx="3579495" cy="25559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7213" t="6615" r="8889" b="3278"/>
          <a:stretch/>
        </p:blipFill>
        <p:spPr>
          <a:xfrm>
            <a:off x="4249522" y="1342830"/>
            <a:ext cx="3567156" cy="25559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696" y="4052240"/>
            <a:ext cx="2662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Fig. </a:t>
            </a:r>
            <a:r>
              <a:rPr lang="ko-KR" altLang="en-US" sz="1000" b="1" dirty="0" smtClean="0"/>
              <a:t>선행연구 </a:t>
            </a:r>
            <a:r>
              <a:rPr lang="en-US" altLang="ko-KR" sz="1000" b="1" dirty="0" smtClean="0"/>
              <a:t>K-</a:t>
            </a:r>
            <a:r>
              <a:rPr lang="en-US" altLang="ko-KR" sz="1000" b="1" dirty="0" err="1" smtClean="0"/>
              <a:t>medoids</a:t>
            </a:r>
            <a:r>
              <a:rPr lang="en-US" altLang="ko-KR" sz="1000" b="1" dirty="0" smtClean="0"/>
              <a:t> clustering (k =4)</a:t>
            </a:r>
            <a:endParaRPr lang="ko-KR" altLang="en-US" sz="1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73048" y="4052239"/>
            <a:ext cx="2003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Fig. K-means clustering </a:t>
            </a:r>
            <a:r>
              <a:rPr lang="en-US" altLang="ko-KR" sz="1000" b="1" dirty="0" smtClean="0"/>
              <a:t>(k =4)</a:t>
            </a:r>
            <a:endParaRPr lang="ko-KR" altLang="en-US" sz="1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749970" y="4052239"/>
            <a:ext cx="2694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Fig. </a:t>
            </a:r>
            <a:r>
              <a:rPr lang="ko-KR" altLang="en-US" sz="1000" b="1" dirty="0" smtClean="0"/>
              <a:t>선행연구 </a:t>
            </a:r>
            <a:r>
              <a:rPr lang="en-US" altLang="ko-KR" sz="1000" b="1" dirty="0" smtClean="0"/>
              <a:t>K-</a:t>
            </a:r>
            <a:r>
              <a:rPr lang="en-US" altLang="ko-KR" sz="1000" b="1" dirty="0" err="1" smtClean="0"/>
              <a:t>medoids</a:t>
            </a:r>
            <a:r>
              <a:rPr lang="en-US" altLang="ko-KR" sz="1000" b="1" dirty="0" smtClean="0"/>
              <a:t> clustering </a:t>
            </a:r>
            <a:r>
              <a:rPr lang="en-US" altLang="ko-KR" sz="1000" b="1" dirty="0" smtClean="0"/>
              <a:t>(k =4)</a:t>
            </a:r>
            <a:endParaRPr lang="ko-KR" altLang="en-US" sz="1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08871" y="304800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수소충전소</a:t>
            </a:r>
            <a:r>
              <a:rPr lang="ko-KR" altLang="en-US" sz="2800" b="1" dirty="0" smtClean="0"/>
              <a:t> 입지 선정</a:t>
            </a:r>
            <a:endParaRPr lang="ko-KR" alt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3112" y="4813274"/>
            <a:ext cx="1142362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K-means clustering </a:t>
            </a:r>
            <a:r>
              <a:rPr lang="ko-KR" altLang="en-US" sz="1400" dirty="0" smtClean="0"/>
              <a:t>학습 결과 기존 논문에서 선정된 입지와 비슷함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K-</a:t>
            </a:r>
            <a:r>
              <a:rPr lang="en-US" altLang="ko-KR" sz="1400" dirty="0" err="1" smtClean="0"/>
              <a:t>medoids</a:t>
            </a:r>
            <a:r>
              <a:rPr lang="en-US" altLang="ko-KR" sz="1400" dirty="0" smtClean="0"/>
              <a:t> clustering </a:t>
            </a:r>
            <a:r>
              <a:rPr lang="ko-KR" altLang="en-US" sz="1400" dirty="0" smtClean="0"/>
              <a:t>학습 결과 </a:t>
            </a:r>
            <a:r>
              <a:rPr lang="ko-KR" altLang="en-US" sz="1400" dirty="0" smtClean="0"/>
              <a:t>기존 논문 </a:t>
            </a:r>
            <a:r>
              <a:rPr lang="ko-KR" altLang="en-US" sz="1400" dirty="0" smtClean="0"/>
              <a:t>선정 입지와 약간의 차이가 있음</a:t>
            </a:r>
            <a:endParaRPr lang="en-US" altLang="ko-KR" sz="1400" dirty="0" smtClean="0"/>
          </a:p>
          <a:p>
            <a:pPr marL="540000" lvl="1" indent="-285750">
              <a:lnSpc>
                <a:spcPct val="150000"/>
              </a:lnSpc>
              <a:buFont typeface="나눔스퀘어 ExtraBold" panose="020B0600000101010101" pitchFamily="50" charset="-127"/>
              <a:buChar char="‐"/>
            </a:pPr>
            <a:r>
              <a:rPr lang="ko-KR" altLang="en-US" sz="1400" dirty="0" smtClean="0"/>
              <a:t>선행연구의 경우 </a:t>
            </a:r>
            <a:r>
              <a:rPr lang="en-US" altLang="ko-KR" sz="1400" dirty="0" smtClean="0"/>
              <a:t>2018</a:t>
            </a:r>
            <a:r>
              <a:rPr lang="ko-KR" altLang="en-US" sz="1400" dirty="0" smtClean="0"/>
              <a:t>년의 주유소 및 </a:t>
            </a:r>
            <a:r>
              <a:rPr lang="en-US" altLang="ko-KR" sz="1400" dirty="0" smtClean="0"/>
              <a:t>LPG </a:t>
            </a:r>
            <a:r>
              <a:rPr lang="ko-KR" altLang="en-US" sz="1400" dirty="0" smtClean="0"/>
              <a:t>충전소 기반으로 </a:t>
            </a:r>
            <a:r>
              <a:rPr lang="ko-KR" altLang="en-US" sz="1400" dirty="0" err="1" smtClean="0"/>
              <a:t>최적입지를</a:t>
            </a:r>
            <a:r>
              <a:rPr lang="ko-KR" altLang="en-US" sz="1400" dirty="0" smtClean="0"/>
              <a:t> 선정하여 분석결과가 상이할 수 있음</a:t>
            </a:r>
          </a:p>
          <a:p>
            <a:pPr marL="540000" lvl="1" indent="-285750">
              <a:lnSpc>
                <a:spcPct val="150000"/>
              </a:lnSpc>
              <a:buFont typeface="나눔스퀘어 ExtraBold" panose="020B0600000101010101" pitchFamily="50" charset="-127"/>
              <a:buChar char="‐"/>
            </a:pPr>
            <a:r>
              <a:rPr lang="en-US" altLang="ko-KR" sz="1400" dirty="0" smtClean="0"/>
              <a:t>K-means</a:t>
            </a:r>
            <a:r>
              <a:rPr lang="ko-KR" altLang="en-US" sz="1400" dirty="0" smtClean="0"/>
              <a:t>보다 </a:t>
            </a:r>
            <a:r>
              <a:rPr lang="en-US" altLang="ko-KR" sz="1400" dirty="0" smtClean="0"/>
              <a:t>K-</a:t>
            </a:r>
            <a:r>
              <a:rPr lang="en-US" altLang="ko-KR" sz="1400" dirty="0" err="1" smtClean="0"/>
              <a:t>medoids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클러스터링이 </a:t>
            </a:r>
            <a:r>
              <a:rPr lang="ko-KR" altLang="en-US" sz="1400" dirty="0" err="1" smtClean="0"/>
              <a:t>이상치의</a:t>
            </a:r>
            <a:r>
              <a:rPr lang="ko-KR" altLang="en-US" sz="1400" dirty="0" smtClean="0"/>
              <a:t> 영향을 덜 받기 때문에 예상되는 입지가 달라질 수 있음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611779"/>
            <a:ext cx="4633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Ref. </a:t>
            </a:r>
            <a:r>
              <a:rPr lang="ko-KR" altLang="en-US" sz="1000" dirty="0" smtClean="0"/>
              <a:t>김수환</a:t>
            </a:r>
            <a:r>
              <a:rPr lang="en-US" altLang="ko-KR" sz="1000" dirty="0" smtClean="0"/>
              <a:t>(2020) </a:t>
            </a:r>
            <a:r>
              <a:rPr lang="ko-KR" altLang="en-US" sz="1000" dirty="0" smtClean="0"/>
              <a:t>수소 </a:t>
            </a:r>
            <a:r>
              <a:rPr lang="ko-KR" altLang="en-US" sz="1000" dirty="0"/>
              <a:t>충전소 최적 위치 선정을 위한 기계 학습 기반 방법론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10660285" y="2626208"/>
            <a:ext cx="403955" cy="38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895006" y="3118173"/>
            <a:ext cx="403955" cy="38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27547" y="2729553"/>
            <a:ext cx="403955" cy="388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18474" y="3139128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한강공원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005104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l="4079" r="4952"/>
          <a:stretch/>
        </p:blipFill>
        <p:spPr>
          <a:xfrm>
            <a:off x="6312603" y="3690459"/>
            <a:ext cx="2855142" cy="20935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091" y="3690459"/>
            <a:ext cx="2762543" cy="20935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r="3033"/>
          <a:stretch/>
        </p:blipFill>
        <p:spPr>
          <a:xfrm>
            <a:off x="6312603" y="1260839"/>
            <a:ext cx="2842972" cy="20935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135" y="1237018"/>
            <a:ext cx="2831556" cy="20952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45" y="3690459"/>
            <a:ext cx="2876068" cy="2095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rcRect l="507" t="1709"/>
          <a:stretch/>
        </p:blipFill>
        <p:spPr>
          <a:xfrm>
            <a:off x="3183616" y="3690459"/>
            <a:ext cx="2892043" cy="2095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9721" y="3317489"/>
            <a:ext cx="740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(a) k =4</a:t>
            </a:r>
            <a:endParaRPr lang="ko-KR" alt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03942" y="5793095"/>
            <a:ext cx="883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(b) k =13</a:t>
            </a:r>
            <a:endParaRPr lang="ko-KR" alt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190016" y="5807823"/>
            <a:ext cx="879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(c) k = 28</a:t>
            </a:r>
            <a:endParaRPr lang="ko-KR" altLang="en-US" sz="1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417844" y="3354342"/>
            <a:ext cx="740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(a) k =4</a:t>
            </a:r>
            <a:endParaRPr lang="ko-KR" altLang="en-US" sz="1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391259" y="5807824"/>
            <a:ext cx="883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(b) k =13</a:t>
            </a:r>
            <a:endParaRPr lang="ko-KR" altLang="en-US" sz="1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381505" y="5807823"/>
            <a:ext cx="879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(c) k =28</a:t>
            </a:r>
            <a:endParaRPr lang="ko-KR" alt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08871" y="304800"/>
            <a:ext cx="3669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 smtClean="0"/>
              <a:t>수소충전소</a:t>
            </a:r>
            <a:r>
              <a:rPr lang="ko-KR" altLang="en-US" sz="2800" b="1" dirty="0" smtClean="0"/>
              <a:t> 입지 선정</a:t>
            </a:r>
            <a:endParaRPr lang="ko-KR" alt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967194" y="6210043"/>
            <a:ext cx="2662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Fig. </a:t>
            </a:r>
            <a:r>
              <a:rPr lang="ko-KR" altLang="en-US" sz="1000" b="1" dirty="0" smtClean="0"/>
              <a:t>선행연구 </a:t>
            </a:r>
            <a:r>
              <a:rPr lang="en-US" altLang="ko-KR" sz="1000" b="1" dirty="0" smtClean="0"/>
              <a:t>K-</a:t>
            </a:r>
            <a:r>
              <a:rPr lang="en-US" altLang="ko-KR" sz="1000" b="1" dirty="0" err="1" smtClean="0"/>
              <a:t>medoids</a:t>
            </a:r>
            <a:r>
              <a:rPr lang="en-US" altLang="ko-KR" sz="1000" b="1" dirty="0" smtClean="0"/>
              <a:t> clustering</a:t>
            </a:r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999336" y="6210043"/>
            <a:ext cx="2694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Fig. </a:t>
            </a:r>
            <a:r>
              <a:rPr lang="ko-KR" altLang="en-US" sz="1000" b="1" dirty="0" smtClean="0"/>
              <a:t>선행연구 </a:t>
            </a:r>
            <a:r>
              <a:rPr lang="en-US" altLang="ko-KR" sz="1000" b="1" dirty="0" smtClean="0"/>
              <a:t>K-</a:t>
            </a:r>
            <a:r>
              <a:rPr lang="en-US" altLang="ko-KR" sz="1000" b="1" dirty="0" err="1" smtClean="0"/>
              <a:t>medoids</a:t>
            </a:r>
            <a:r>
              <a:rPr lang="en-US" altLang="ko-KR" sz="1000" b="1" dirty="0" smtClean="0"/>
              <a:t> clustering</a:t>
            </a:r>
            <a:endParaRPr lang="ko-KR" altLang="en-US" sz="1000" b="1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4068" y="1282963"/>
            <a:ext cx="2730566" cy="209350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269730" y="3354342"/>
            <a:ext cx="879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LPG </a:t>
            </a:r>
            <a:r>
              <a:rPr lang="ko-KR" altLang="en-US" sz="1000" b="1" dirty="0" smtClean="0"/>
              <a:t>충전소</a:t>
            </a:r>
            <a:endParaRPr lang="ko-KR" alt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0" y="6611779"/>
            <a:ext cx="4633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Ref. </a:t>
            </a:r>
            <a:r>
              <a:rPr lang="ko-KR" altLang="en-US" sz="1000" dirty="0" smtClean="0"/>
              <a:t>김수환</a:t>
            </a:r>
            <a:r>
              <a:rPr lang="en-US" altLang="ko-KR" sz="1000" dirty="0" smtClean="0"/>
              <a:t>(2020) </a:t>
            </a:r>
            <a:r>
              <a:rPr lang="ko-KR" altLang="en-US" sz="1000" dirty="0" smtClean="0"/>
              <a:t>수소 </a:t>
            </a:r>
            <a:r>
              <a:rPr lang="ko-KR" altLang="en-US" sz="1000" dirty="0"/>
              <a:t>충전소 최적 위치 선정을 위한 기계 학습 기반 방법론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37685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216</Words>
  <Application>Microsoft Office PowerPoint</Application>
  <PresentationFormat>와이드스크린</PresentationFormat>
  <Paragraphs>25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Company>IAE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7</cp:revision>
  <dcterms:created xsi:type="dcterms:W3CDTF">2021-09-03T04:27:13Z</dcterms:created>
  <dcterms:modified xsi:type="dcterms:W3CDTF">2021-09-03T05:25:53Z</dcterms:modified>
</cp:coreProperties>
</file>